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09cc31f6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09cc31f6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0fff39395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0fff39395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09cc31f6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09cc31f6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fff3939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fff3939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0fff3939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0fff3939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0fff3939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0fff3939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0fff3939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0fff3939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fff39395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fff39395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0fff39395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0fff39395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0cb5885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0cb588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5a76475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5a76475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0fff39395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0fff39395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fff39395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0fff39395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fff39395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fff39395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0d31ca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0d31ca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0fff39395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0fff39395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fff3939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fff3939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0fff39395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0fff39395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0fff39395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0fff39395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f5a76475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f5a76475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f5a7647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f5a7647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09cc31f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09cc31f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0fff3939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0fff3939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9cc31f6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09cc31f6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09cc31f6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09cc31f6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09cc31f6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09cc31f6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0fff39395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0fff39395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7625"/>
            <a:ext cx="8520600" cy="14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ECE 533 Final Project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Particle Flow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3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Jon Van Veen, Cristian Sanchez, Seunghyun Jeon, Brandon Krzyzanowski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50" y="1780525"/>
            <a:ext cx="3199824" cy="17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24" y="1780525"/>
            <a:ext cx="3199824" cy="17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155225" y="1152475"/>
            <a:ext cx="26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0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First attempt at finding movement between frames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Searches over entire image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Shows overall movement up and to the left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1812"/>
            <a:ext cx="5773925" cy="32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25" y="1078150"/>
            <a:ext cx="4446549" cy="40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1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75" y="959550"/>
            <a:ext cx="6421850" cy="3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025" y="869465"/>
            <a:ext cx="6555975" cy="39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1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13" y="812450"/>
            <a:ext cx="6598575" cy="40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1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10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" y="1277925"/>
            <a:ext cx="4351349" cy="25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1277925"/>
            <a:ext cx="4255876" cy="2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2" y="1388150"/>
            <a:ext cx="4341605" cy="2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850" y="1388162"/>
            <a:ext cx="4072050" cy="263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43" y="1434425"/>
            <a:ext cx="4396263" cy="28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550" y="1418310"/>
            <a:ext cx="4396249" cy="288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Determining Resolution --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8" y="1417750"/>
            <a:ext cx="56864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40000" y="7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Computing Average Velocity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340000" y="1174450"/>
            <a:ext cx="5546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findPIV function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5" y="1795450"/>
            <a:ext cx="7793175" cy="16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Analyze particle flow across images using the movement of sheep through a small opening with Particle Image Velocimetry techniques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Determine appropriate density, resolution, and average velocity for the sheep to compute the average flow of sheep across all four given images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from Frame 1 to 2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-5814500" y="473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0" y="1017725"/>
            <a:ext cx="7044550" cy="3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from Frame 2 to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50" y="1017725"/>
            <a:ext cx="6910249" cy="38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from Frame 3 to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50" y="971300"/>
            <a:ext cx="7185550" cy="39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Computing Average Velocities -- Results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25" y="1170125"/>
            <a:ext cx="310121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36" y="1170125"/>
            <a:ext cx="321635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Computing Average Velocities --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925" y="1152475"/>
            <a:ext cx="30902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type="title"/>
          </p:nvPr>
        </p:nvSpPr>
        <p:spPr>
          <a:xfrm>
            <a:off x="264213" y="21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Overlayed 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600" y="1152475"/>
            <a:ext cx="4231700" cy="24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600" y="3869425"/>
            <a:ext cx="4231700" cy="44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25" y="3852313"/>
            <a:ext cx="3503525" cy="4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50" y="1130801"/>
            <a:ext cx="4370099" cy="24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264213" y="21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Overlayed 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4260300" cy="240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324" y="1152475"/>
            <a:ext cx="4221976" cy="24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325" y="3815675"/>
            <a:ext cx="4221975" cy="44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38" y="3815675"/>
            <a:ext cx="3723025" cy="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type="title"/>
          </p:nvPr>
        </p:nvSpPr>
        <p:spPr>
          <a:xfrm>
            <a:off x="264213" y="21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Velocity Overlayed 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97850" cy="23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891" y="1152475"/>
            <a:ext cx="4239409" cy="23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450" y="3799575"/>
            <a:ext cx="4197850" cy="5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038" y="3799577"/>
            <a:ext cx="3635175" cy="5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Observations and Conclusion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016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are several different ways to solve this problem, but we believe we achieved good results with the methods we used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was a difficult but engaging project, and gave a taste of how PIV is applied in engineering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Four steps: preprocessing, heat map, determining resolution, computing average velocities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Discussion, observations, conclusions for each step and the project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1016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101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Preprocessing of Images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5407500" cy="3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0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Our preprocessing consists of standard steps, including normalization and converting image values to doubles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threshold all four images in order to pick out distinct sheep for future particle flow analysis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10160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900" y="1152475"/>
            <a:ext cx="3250675" cy="38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Thresholding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566400" y="1180775"/>
            <a:ext cx="41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0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threshold all four images in order to pick out distinct sheep for future particle flow analysis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425" y="1213375"/>
            <a:ext cx="379598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Preprocessing of Images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50" y="1280100"/>
            <a:ext cx="3093099" cy="37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650" y="1280100"/>
            <a:ext cx="3139914" cy="37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Sheep “Heat Map”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10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created a “heat map” for each frame in order to find the density of the sheep herd in each image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Used a disk of radius 50 as a structural element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Convoluted each thresholded image with the structural element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Had to flip due to the way convolution works in matlab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Created a contour map to show the density of the flock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63" y="3052725"/>
            <a:ext cx="6695471" cy="16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Sheep “Heat Map” -- Results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017725"/>
            <a:ext cx="3315200" cy="19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500" y="1017721"/>
            <a:ext cx="3315201" cy="192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5" y="3112038"/>
            <a:ext cx="3315201" cy="19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500" y="3101116"/>
            <a:ext cx="3315201" cy="196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948050" y="2135950"/>
            <a:ext cx="70536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Step 3: Determining Resolution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